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A623926F-7769-449A-8B20-A45934C5E336}" type="datetimeFigureOut">
              <a:rPr lang="en-US" smtClean="0"/>
              <a:pPr/>
              <a:t>7/17/2015</a:t>
            </a:fld>
            <a:endParaRPr lang="en-IN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IN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90967068-52AF-4C40-A45D-885F84AE7058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3926F-7769-449A-8B20-A45934C5E336}" type="datetimeFigureOut">
              <a:rPr lang="en-US" smtClean="0"/>
              <a:pPr/>
              <a:t>7/17/2015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67068-52AF-4C40-A45D-885F84AE7058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3926F-7769-449A-8B20-A45934C5E336}" type="datetimeFigureOut">
              <a:rPr lang="en-US" smtClean="0"/>
              <a:pPr/>
              <a:t>7/17/2015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67068-52AF-4C40-A45D-885F84AE7058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623926F-7769-449A-8B20-A45934C5E336}" type="datetimeFigureOut">
              <a:rPr lang="en-US" smtClean="0"/>
              <a:pPr/>
              <a:t>7/17/2015</a:t>
            </a:fld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0967068-52AF-4C40-A45D-885F84AE7058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A623926F-7769-449A-8B20-A45934C5E336}" type="datetimeFigureOut">
              <a:rPr lang="en-US" smtClean="0"/>
              <a:pPr/>
              <a:t>7/17/2015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IN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90967068-52AF-4C40-A45D-885F84AE7058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3926F-7769-449A-8B20-A45934C5E336}" type="datetimeFigureOut">
              <a:rPr lang="en-US" smtClean="0"/>
              <a:pPr/>
              <a:t>7/17/2015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67068-52AF-4C40-A45D-885F84AE7058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3926F-7769-449A-8B20-A45934C5E336}" type="datetimeFigureOut">
              <a:rPr lang="en-US" smtClean="0"/>
              <a:pPr/>
              <a:t>7/17/2015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67068-52AF-4C40-A45D-885F84AE7058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623926F-7769-449A-8B20-A45934C5E336}" type="datetimeFigureOut">
              <a:rPr lang="en-US" smtClean="0"/>
              <a:pPr/>
              <a:t>7/17/2015</a:t>
            </a:fld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0967068-52AF-4C40-A45D-885F84AE7058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3926F-7769-449A-8B20-A45934C5E336}" type="datetimeFigureOut">
              <a:rPr lang="en-US" smtClean="0"/>
              <a:pPr/>
              <a:t>7/17/2015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67068-52AF-4C40-A45D-885F84AE7058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623926F-7769-449A-8B20-A45934C5E336}" type="datetimeFigureOut">
              <a:rPr lang="en-US" smtClean="0"/>
              <a:pPr/>
              <a:t>7/17/2015</a:t>
            </a:fld>
            <a:endParaRPr lang="en-IN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0967068-52AF-4C40-A45D-885F84AE7058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I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623926F-7769-449A-8B20-A45934C5E336}" type="datetimeFigureOut">
              <a:rPr lang="en-US" smtClean="0"/>
              <a:pPr/>
              <a:t>7/17/2015</a:t>
            </a:fld>
            <a:endParaRPr lang="en-IN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0967068-52AF-4C40-A45D-885F84AE7058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A623926F-7769-449A-8B20-A45934C5E336}" type="datetimeFigureOut">
              <a:rPr lang="en-US" smtClean="0"/>
              <a:pPr/>
              <a:t>7/17/2015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IN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90967068-52AF-4C40-A45D-885F84AE7058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653347">
            <a:off x="73458" y="2184426"/>
            <a:ext cx="7772400" cy="1470025"/>
          </a:xfrm>
        </p:spPr>
        <p:txBody>
          <a:bodyPr>
            <a:normAutofit/>
          </a:bodyPr>
          <a:lstStyle/>
          <a:p>
            <a:r>
              <a:rPr lang="en-IN" sz="6000" b="1" i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AR CHRISTY" pitchFamily="2" charset="0"/>
              </a:rPr>
              <a:t>WAY TO VIDYA (An app)</a:t>
            </a:r>
            <a:endParaRPr lang="en-IN" sz="6000" b="1" i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60007" dist="200025" dir="15000000" sy="30000" kx="-1800000" algn="bl" rotWithShape="0">
                  <a:prstClr val="black">
                    <a:alpha val="32000"/>
                  </a:prstClr>
                </a:outerShdw>
              </a:effectLst>
              <a:latin typeface="AR CHRISTY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IN" i="1" dirty="0" smtClean="0"/>
              <a:t>-</a:t>
            </a:r>
            <a:r>
              <a:rPr lang="en-IN" sz="2400" i="1" dirty="0" smtClean="0"/>
              <a:t>4Cause</a:t>
            </a:r>
            <a:r>
              <a:rPr lang="en-IN" i="1" dirty="0" smtClean="0"/>
              <a:t> (Team 10)</a:t>
            </a:r>
          </a:p>
          <a:p>
            <a:r>
              <a:rPr lang="en-IN" i="1" dirty="0" err="1" smtClean="0"/>
              <a:t>Bhavana</a:t>
            </a:r>
            <a:r>
              <a:rPr lang="en-IN" i="1" dirty="0" smtClean="0"/>
              <a:t> </a:t>
            </a:r>
            <a:r>
              <a:rPr lang="en-IN" i="1" dirty="0" err="1" smtClean="0"/>
              <a:t>Kuntal</a:t>
            </a:r>
            <a:endParaRPr lang="en-IN" i="1" dirty="0" smtClean="0"/>
          </a:p>
          <a:p>
            <a:r>
              <a:rPr lang="en-IN" i="1" dirty="0" err="1" smtClean="0"/>
              <a:t>Amit</a:t>
            </a:r>
            <a:r>
              <a:rPr lang="en-IN" i="1" dirty="0" smtClean="0"/>
              <a:t> Singh</a:t>
            </a:r>
          </a:p>
          <a:p>
            <a:r>
              <a:rPr lang="en-IN" i="1" dirty="0" err="1" smtClean="0"/>
              <a:t>Avijit</a:t>
            </a:r>
            <a:r>
              <a:rPr lang="en-IN" i="1" dirty="0" smtClean="0"/>
              <a:t> </a:t>
            </a:r>
            <a:r>
              <a:rPr lang="en-IN" i="1" dirty="0" err="1" smtClean="0"/>
              <a:t>Parnami</a:t>
            </a:r>
            <a:endParaRPr lang="en-IN" i="1" dirty="0" smtClean="0"/>
          </a:p>
          <a:p>
            <a:r>
              <a:rPr lang="en-IN" i="1" dirty="0" err="1" smtClean="0"/>
              <a:t>G.Sreedurga</a:t>
            </a:r>
            <a:endParaRPr lang="en-IN" i="1" dirty="0"/>
          </a:p>
        </p:txBody>
      </p:sp>
      <p:pic>
        <p:nvPicPr>
          <p:cNvPr id="4" name="Picture 3" descr="path directing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43504" y="3286124"/>
            <a:ext cx="3348881" cy="2986086"/>
          </a:xfrm>
          <a:prstGeom prst="rect">
            <a:avLst/>
          </a:prstGeom>
        </p:spPr>
      </p:pic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4414" y="0"/>
            <a:ext cx="7467600" cy="1143000"/>
          </a:xfrm>
        </p:spPr>
        <p:txBody>
          <a:bodyPr>
            <a:normAutofit/>
          </a:bodyPr>
          <a:lstStyle/>
          <a:p>
            <a:r>
              <a:rPr lang="en-IN" sz="6600" dirty="0" smtClean="0">
                <a:solidFill>
                  <a:srgbClr val="C00000"/>
                </a:solidFill>
                <a:latin typeface="Broadway" pitchFamily="82" charset="0"/>
              </a:rPr>
              <a:t>THANK YOU!</a:t>
            </a:r>
            <a:endParaRPr lang="en-IN" sz="6600" dirty="0">
              <a:solidFill>
                <a:srgbClr val="C00000"/>
              </a:solidFill>
              <a:latin typeface="Broadway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972452" cy="168592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IN" sz="3200" b="1" dirty="0" smtClean="0">
                <a:latin typeface="Bradley Hand ITC" pitchFamily="66" charset="0"/>
              </a:rPr>
              <a:t>We sincerely thank NCAT  and audience for giving us this opportunity.</a:t>
            </a:r>
          </a:p>
          <a:p>
            <a:pPr>
              <a:buNone/>
            </a:pPr>
            <a:r>
              <a:rPr lang="en-IN" sz="3200" b="1" dirty="0" smtClean="0">
                <a:latin typeface="Bradley Hand ITC" pitchFamily="66" charset="0"/>
              </a:rPr>
              <a:t>                     </a:t>
            </a:r>
            <a:r>
              <a:rPr lang="en-IN" sz="4000" b="1" dirty="0" smtClean="0">
                <a:latin typeface="Bradley Hand ITC" pitchFamily="66" charset="0"/>
              </a:rPr>
              <a:t>-</a:t>
            </a:r>
          </a:p>
          <a:p>
            <a:pPr>
              <a:buNone/>
            </a:pPr>
            <a:endParaRPr lang="en-IN" sz="3200" b="1" dirty="0">
              <a:latin typeface="Bradley Hand ITC" pitchFamily="66" charset="0"/>
            </a:endParaRPr>
          </a:p>
        </p:txBody>
      </p:sp>
      <p:pic>
        <p:nvPicPr>
          <p:cNvPr id="7" name="Content Placeholder 6" descr="selfie group.jpg"/>
          <p:cNvPicPr>
            <a:picLocks noGrp="1" noChangeAspect="1"/>
          </p:cNvPicPr>
          <p:nvPr>
            <p:ph sz="quarter" idx="2"/>
          </p:nvPr>
        </p:nvPicPr>
        <p:blipFill>
          <a:blip r:embed="rId2"/>
          <a:stretch>
            <a:fillRect/>
          </a:stretch>
        </p:blipFill>
        <p:spPr>
          <a:xfrm>
            <a:off x="2428860" y="3000372"/>
            <a:ext cx="5500726" cy="35719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 tmFilter="0,0; .5, 1; 1, 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8" presetClass="entr" presetSubtype="0" accel="5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9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0"/>
            <a:ext cx="7467600" cy="1143000"/>
          </a:xfrm>
        </p:spPr>
        <p:txBody>
          <a:bodyPr>
            <a:normAutofit/>
          </a:bodyPr>
          <a:lstStyle/>
          <a:p>
            <a:r>
              <a:rPr lang="en-IN" sz="4800" dirty="0" smtClean="0">
                <a:solidFill>
                  <a:srgbClr val="C0000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AR BLANCA" pitchFamily="2" charset="0"/>
              </a:rPr>
              <a:t>What is this app all about?</a:t>
            </a:r>
            <a:endParaRPr lang="en-IN" sz="4800" dirty="0">
              <a:solidFill>
                <a:srgbClr val="C00000"/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AR BLANCA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IN" sz="3200" dirty="0" smtClean="0">
                <a:latin typeface="AR BLANCA" pitchFamily="2" charset="0"/>
              </a:rPr>
              <a:t>This app would try to solve one of the most prevalent problems of youth-’Counselling regarding education’.</a:t>
            </a:r>
          </a:p>
          <a:p>
            <a:r>
              <a:rPr lang="en-IN" sz="3200" dirty="0" smtClean="0">
                <a:latin typeface="AR BLANCA" pitchFamily="2" charset="0"/>
              </a:rPr>
              <a:t>Many students are not enough privileged to consult any education consultation.</a:t>
            </a:r>
          </a:p>
          <a:p>
            <a:r>
              <a:rPr lang="en-IN" sz="3200" dirty="0" smtClean="0">
                <a:latin typeface="AR BLANCA" pitchFamily="2" charset="0"/>
              </a:rPr>
              <a:t>In this advanced world of smart </a:t>
            </a:r>
            <a:r>
              <a:rPr lang="en-IN" sz="3200" dirty="0" err="1" smtClean="0">
                <a:latin typeface="AR BLANCA" pitchFamily="2" charset="0"/>
              </a:rPr>
              <a:t>phones,An</a:t>
            </a:r>
            <a:r>
              <a:rPr lang="en-IN" sz="3200" dirty="0" smtClean="0">
                <a:latin typeface="AR BLANCA" pitchFamily="2" charset="0"/>
              </a:rPr>
              <a:t> app would definitely be a proper medium to educate students about various streams of education.</a:t>
            </a:r>
            <a:endParaRPr lang="en-IN" sz="3200" dirty="0">
              <a:latin typeface="AR BLANCA" pitchFamily="2" charset="0"/>
            </a:endParaRP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28596" y="500042"/>
            <a:ext cx="7615262" cy="3429024"/>
          </a:xfrm>
        </p:spPr>
        <p:txBody>
          <a:bodyPr>
            <a:noAutofit/>
          </a:bodyPr>
          <a:lstStyle/>
          <a:p>
            <a:r>
              <a:rPr lang="en-IN" sz="2800" dirty="0" smtClean="0">
                <a:latin typeface="AR BLANCA" pitchFamily="2" charset="0"/>
              </a:rPr>
              <a:t>Basically , Most of the students in our country today are unaware of the vast domain of education and are mislead into those streams which they are not passionate about! </a:t>
            </a:r>
          </a:p>
          <a:p>
            <a:r>
              <a:rPr lang="en-IN" sz="2800" dirty="0" smtClean="0">
                <a:latin typeface="AR BLANCA" pitchFamily="2" charset="0"/>
              </a:rPr>
              <a:t>Even the education system in our India is so biased towards few subjects and in this process of studies , true talent of students remain unnoticed.</a:t>
            </a:r>
            <a:endParaRPr lang="en-IN" sz="2800" dirty="0">
              <a:latin typeface="AR BLANCA" pitchFamily="2" charset="0"/>
            </a:endParaRPr>
          </a:p>
        </p:txBody>
      </p:sp>
      <p:pic>
        <p:nvPicPr>
          <p:cNvPr id="7" name="Content Placeholder 6" descr="student qsn marks.JPG"/>
          <p:cNvPicPr>
            <a:picLocks noGrp="1" noChangeAspect="1"/>
          </p:cNvPicPr>
          <p:nvPr>
            <p:ph sz="quarter" idx="2"/>
          </p:nvPr>
        </p:nvPicPr>
        <p:blipFill>
          <a:blip r:embed="rId2"/>
          <a:stretch>
            <a:fillRect/>
          </a:stretch>
        </p:blipFill>
        <p:spPr>
          <a:xfrm>
            <a:off x="2786050" y="4000504"/>
            <a:ext cx="5086360" cy="2672080"/>
          </a:xfrm>
        </p:spPr>
      </p:pic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4546" y="0"/>
            <a:ext cx="7467600" cy="1143000"/>
          </a:xfrm>
        </p:spPr>
        <p:txBody>
          <a:bodyPr>
            <a:normAutofit/>
          </a:bodyPr>
          <a:lstStyle/>
          <a:p>
            <a:r>
              <a:rPr lang="en-IN" sz="4800" dirty="0" smtClean="0">
                <a:solidFill>
                  <a:srgbClr val="FF000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AR CHRISTY" pitchFamily="2" charset="0"/>
              </a:rPr>
              <a:t>DO YOU KNOW?</a:t>
            </a:r>
            <a:endParaRPr lang="en-IN" sz="4800" dirty="0">
              <a:solidFill>
                <a:srgbClr val="FF0000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  <a:latin typeface="AR CHRISTY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n-IN" sz="3200" dirty="0" smtClean="0">
                <a:latin typeface="Forte" pitchFamily="66" charset="0"/>
              </a:rPr>
              <a:t>Only 35% of the literate Indians know about Fashion Technology and institutes like NIFT and NID.</a:t>
            </a:r>
          </a:p>
          <a:p>
            <a:r>
              <a:rPr lang="en-IN" sz="3200" dirty="0" smtClean="0">
                <a:latin typeface="Forte" pitchFamily="66" charset="0"/>
              </a:rPr>
              <a:t>Most of us didn’t know the existence of a branch called </a:t>
            </a:r>
            <a:r>
              <a:rPr lang="en-IN" sz="3200" dirty="0" err="1" smtClean="0">
                <a:latin typeface="Forte" pitchFamily="66" charset="0"/>
              </a:rPr>
              <a:t>oceonaography</a:t>
            </a:r>
            <a:r>
              <a:rPr lang="en-IN" sz="3200" dirty="0" smtClean="0">
                <a:latin typeface="Forte" pitchFamily="66" charset="0"/>
              </a:rPr>
              <a:t>.</a:t>
            </a:r>
          </a:p>
          <a:p>
            <a:r>
              <a:rPr lang="en-IN" sz="3200" dirty="0" smtClean="0">
                <a:latin typeface="Forte" pitchFamily="66" charset="0"/>
              </a:rPr>
              <a:t>Southern states have only </a:t>
            </a:r>
            <a:r>
              <a:rPr lang="en-IN" sz="3200" dirty="0" err="1" smtClean="0">
                <a:latin typeface="Forte" pitchFamily="66" charset="0"/>
              </a:rPr>
              <a:t>Maths,Physics,chemistry,Economics</a:t>
            </a:r>
            <a:r>
              <a:rPr lang="en-IN" sz="3200" dirty="0" smtClean="0">
                <a:latin typeface="Forte" pitchFamily="66" charset="0"/>
              </a:rPr>
              <a:t> and commerce as their subjects after 10</a:t>
            </a:r>
            <a:r>
              <a:rPr lang="en-IN" sz="3200" baseline="30000" dirty="0" smtClean="0">
                <a:latin typeface="Forte" pitchFamily="66" charset="0"/>
              </a:rPr>
              <a:t>th</a:t>
            </a:r>
            <a:r>
              <a:rPr lang="en-IN" sz="3200" dirty="0" smtClean="0">
                <a:latin typeface="Forte" pitchFamily="66" charset="0"/>
              </a:rPr>
              <a:t>.</a:t>
            </a:r>
            <a:endParaRPr lang="en-IN" sz="3200" dirty="0">
              <a:latin typeface="Forte" pitchFamily="66" charset="0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24" y="-357214"/>
            <a:ext cx="7467600" cy="1143000"/>
          </a:xfrm>
        </p:spPr>
        <p:txBody>
          <a:bodyPr>
            <a:norm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r>
              <a:rPr lang="en-IN" sz="3200" dirty="0" smtClean="0">
                <a:solidFill>
                  <a:schemeClr val="accent1">
                    <a:lumMod val="50000"/>
                  </a:schemeClr>
                </a:solidFill>
                <a:latin typeface="Algerian" pitchFamily="82" charset="0"/>
              </a:rPr>
              <a:t>Examples of few unleashed branches:</a:t>
            </a:r>
            <a:endParaRPr lang="en-IN" sz="3200" dirty="0">
              <a:solidFill>
                <a:schemeClr val="accent1">
                  <a:lumMod val="50000"/>
                </a:schemeClr>
              </a:solidFill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6115064" cy="4572000"/>
          </a:xfrm>
        </p:spPr>
        <p:txBody>
          <a:bodyPr>
            <a:normAutofit/>
          </a:bodyPr>
          <a:lstStyle/>
          <a:p>
            <a:r>
              <a:rPr lang="en-IN" dirty="0" smtClean="0">
                <a:latin typeface="Lucida Calligraphy" pitchFamily="66" charset="0"/>
                <a:cs typeface="Estrangelo Edessa" pitchFamily="66" charset="0"/>
              </a:rPr>
              <a:t>Fashion technology</a:t>
            </a:r>
          </a:p>
          <a:p>
            <a:r>
              <a:rPr lang="en-IN" dirty="0" smtClean="0">
                <a:latin typeface="Lucida Calligraphy" pitchFamily="66" charset="0"/>
                <a:cs typeface="Estrangelo Edessa" pitchFamily="66" charset="0"/>
              </a:rPr>
              <a:t>Bio informatics</a:t>
            </a:r>
          </a:p>
          <a:p>
            <a:r>
              <a:rPr lang="en-IN" dirty="0" smtClean="0">
                <a:latin typeface="Lucida Calligraphy" pitchFamily="66" charset="0"/>
                <a:cs typeface="Estrangelo Edessa" pitchFamily="66" charset="0"/>
              </a:rPr>
              <a:t>Bakery management</a:t>
            </a:r>
          </a:p>
          <a:p>
            <a:r>
              <a:rPr lang="en-IN" dirty="0" smtClean="0">
                <a:latin typeface="Lucida Calligraphy" pitchFamily="66" charset="0"/>
                <a:cs typeface="Estrangelo Edessa" pitchFamily="66" charset="0"/>
              </a:rPr>
              <a:t>Fat studies</a:t>
            </a:r>
          </a:p>
          <a:p>
            <a:r>
              <a:rPr lang="en-IN" dirty="0" smtClean="0">
                <a:latin typeface="Lucida Calligraphy" pitchFamily="66" charset="0"/>
                <a:cs typeface="Estrangelo Edessa" pitchFamily="66" charset="0"/>
              </a:rPr>
              <a:t>Bowling industry management</a:t>
            </a:r>
          </a:p>
          <a:p>
            <a:r>
              <a:rPr lang="en-IN" dirty="0" smtClean="0">
                <a:latin typeface="Lucida Calligraphy" pitchFamily="66" charset="0"/>
                <a:cs typeface="Estrangelo Edessa" pitchFamily="66" charset="0"/>
              </a:rPr>
              <a:t>Criminal psychology</a:t>
            </a:r>
          </a:p>
          <a:p>
            <a:r>
              <a:rPr lang="en-IN" dirty="0" err="1" smtClean="0">
                <a:latin typeface="Lucida Calligraphy" pitchFamily="66" charset="0"/>
                <a:cs typeface="Estrangelo Edessa" pitchFamily="66" charset="0"/>
              </a:rPr>
              <a:t>Oceonography</a:t>
            </a:r>
            <a:endParaRPr lang="en-IN" dirty="0" smtClean="0">
              <a:latin typeface="Lucida Calligraphy" pitchFamily="66" charset="0"/>
              <a:cs typeface="Estrangelo Edessa" pitchFamily="66" charset="0"/>
            </a:endParaRPr>
          </a:p>
          <a:p>
            <a:r>
              <a:rPr lang="en-IN" dirty="0" smtClean="0">
                <a:latin typeface="Lucida Calligraphy" pitchFamily="66" charset="0"/>
                <a:cs typeface="Estrangelo Edessa" pitchFamily="66" charset="0"/>
              </a:rPr>
              <a:t>Epistemology</a:t>
            </a:r>
          </a:p>
          <a:p>
            <a:r>
              <a:rPr lang="en-IN" dirty="0" smtClean="0">
                <a:latin typeface="Lucida Calligraphy" pitchFamily="66" charset="0"/>
                <a:cs typeface="Estrangelo Edessa" pitchFamily="66" charset="0"/>
              </a:rPr>
              <a:t>Ethics and political philosophy</a:t>
            </a:r>
          </a:p>
          <a:p>
            <a:r>
              <a:rPr lang="en-IN" dirty="0" err="1" smtClean="0">
                <a:latin typeface="Lucida Calligraphy" pitchFamily="66" charset="0"/>
                <a:cs typeface="Estrangelo Edessa" pitchFamily="66" charset="0"/>
              </a:rPr>
              <a:t>Sabermetrics</a:t>
            </a:r>
            <a:r>
              <a:rPr lang="en-IN" dirty="0" smtClean="0">
                <a:latin typeface="Lucida Calligraphy" pitchFamily="66" charset="0"/>
                <a:cs typeface="Estrangelo Edessa" pitchFamily="66" charset="0"/>
              </a:rPr>
              <a:t>(statistical analysis)</a:t>
            </a:r>
            <a:endParaRPr lang="en-IN" dirty="0">
              <a:latin typeface="Lucida Calligraphy" pitchFamily="66" charset="0"/>
              <a:cs typeface="Estrangelo Edessa" pitchFamily="66" charset="0"/>
            </a:endParaRPr>
          </a:p>
        </p:txBody>
      </p:sp>
      <p:pic>
        <p:nvPicPr>
          <p:cNvPr id="5" name="Content Placeholder 4" descr="qsn mark.JPG"/>
          <p:cNvPicPr>
            <a:picLocks noGrp="1" noChangeAspect="1"/>
          </p:cNvPicPr>
          <p:nvPr>
            <p:ph sz="quarter" idx="2"/>
          </p:nvPr>
        </p:nvPicPr>
        <p:blipFill>
          <a:blip r:embed="rId2"/>
          <a:stretch>
            <a:fillRect/>
          </a:stretch>
        </p:blipFill>
        <p:spPr>
          <a:xfrm>
            <a:off x="6286512" y="1500174"/>
            <a:ext cx="2428892" cy="4089400"/>
          </a:xfrm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28596" y="357166"/>
            <a:ext cx="8043890" cy="6331100"/>
          </a:xfrm>
        </p:spPr>
        <p:txBody>
          <a:bodyPr>
            <a:normAutofit/>
          </a:bodyPr>
          <a:lstStyle/>
          <a:p>
            <a:r>
              <a:rPr lang="en-IN" sz="2800" dirty="0" smtClean="0">
                <a:latin typeface="AR BLANCA" pitchFamily="2" charset="0"/>
              </a:rPr>
              <a:t>Being students, We have experienced this problem . So ,when we got this topic of discussion during NCAT course, we felt an app would make a good solution to it.</a:t>
            </a:r>
          </a:p>
          <a:p>
            <a:r>
              <a:rPr lang="en-IN" sz="2800" dirty="0" smtClean="0">
                <a:latin typeface="AR BLANCA" pitchFamily="2" charset="0"/>
              </a:rPr>
              <a:t>This app would try to unleash and present many unknown and creative branches of education before youth.</a:t>
            </a:r>
          </a:p>
          <a:p>
            <a:r>
              <a:rPr lang="en-IN" sz="2800" dirty="0" smtClean="0">
                <a:latin typeface="AR BLANCA" pitchFamily="2" charset="0"/>
              </a:rPr>
              <a:t>Thereby this would try to help the student realize what is their passion and helps them by providing a list of all the professions related to it.</a:t>
            </a:r>
          </a:p>
          <a:p>
            <a:r>
              <a:rPr lang="en-IN" sz="2800" dirty="0" smtClean="0">
                <a:latin typeface="AR BLANCA" pitchFamily="2" charset="0"/>
              </a:rPr>
              <a:t>This would also give examples of successful individuals in various professions that makes student feel secured and confident that they have fair chances to succeed in this unpopular professions too!</a:t>
            </a:r>
            <a:endParaRPr lang="en-IN" sz="2800" dirty="0">
              <a:latin typeface="AR BLANCA" pitchFamily="2" charset="0"/>
            </a:endParaRP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85728"/>
            <a:ext cx="7686700" cy="6188224"/>
          </a:xfrm>
        </p:spPr>
        <p:txBody>
          <a:bodyPr/>
          <a:lstStyle/>
          <a:p>
            <a:r>
              <a:rPr lang="en-IN" sz="3600" dirty="0" smtClean="0">
                <a:latin typeface="AR BLANCA" pitchFamily="2" charset="0"/>
              </a:rPr>
              <a:t>Our app basically can be executed using various sorting algorithms:</a:t>
            </a:r>
          </a:p>
          <a:p>
            <a:endParaRPr lang="en-IN" dirty="0" smtClean="0"/>
          </a:p>
          <a:p>
            <a:r>
              <a:rPr lang="en-IN" sz="2800" dirty="0" smtClean="0">
                <a:latin typeface="AR BLANCA" pitchFamily="2" charset="0"/>
              </a:rPr>
              <a:t>1)Based on age : If you enter the age, This app would show you all those options you have further.</a:t>
            </a:r>
          </a:p>
          <a:p>
            <a:r>
              <a:rPr lang="en-IN" sz="2800" dirty="0" smtClean="0">
                <a:latin typeface="AR BLANCA" pitchFamily="2" charset="0"/>
              </a:rPr>
              <a:t>2)Based on interest : If you chose the field , you would get list of all professions related to it.</a:t>
            </a:r>
          </a:p>
          <a:p>
            <a:r>
              <a:rPr lang="en-IN" sz="2800" dirty="0" smtClean="0">
                <a:latin typeface="AR BLANCA" pitchFamily="2" charset="0"/>
              </a:rPr>
              <a:t>3)Based on intersections of multiple fields: If you are interested in multiple fields , it would provide you with a list of professions which need all of them(if they exist).</a:t>
            </a:r>
          </a:p>
          <a:p>
            <a:endParaRPr lang="en-IN" dirty="0"/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5" name="Content Placeholder 4" descr="NIFT director general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500034" y="500042"/>
            <a:ext cx="3657600" cy="2571768"/>
          </a:xfrm>
        </p:spPr>
      </p:pic>
      <p:pic>
        <p:nvPicPr>
          <p:cNvPr id="6" name="Content Placeholder 5" descr="Billy Bean.JPG"/>
          <p:cNvPicPr>
            <a:picLocks noGrp="1" noChangeAspect="1"/>
          </p:cNvPicPr>
          <p:nvPr>
            <p:ph sz="quarter" idx="2"/>
          </p:nvPr>
        </p:nvPicPr>
        <p:blipFill>
          <a:blip r:embed="rId3"/>
          <a:stretch>
            <a:fillRect/>
          </a:stretch>
        </p:blipFill>
        <p:spPr>
          <a:xfrm>
            <a:off x="5214942" y="571480"/>
            <a:ext cx="3000396" cy="2500330"/>
          </a:xfrm>
        </p:spPr>
      </p:pic>
      <p:sp>
        <p:nvSpPr>
          <p:cNvPr id="8" name="TextBox 7"/>
          <p:cNvSpPr txBox="1"/>
          <p:nvPr/>
        </p:nvSpPr>
        <p:spPr>
          <a:xfrm>
            <a:off x="928662" y="3214686"/>
            <a:ext cx="192882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b="1" i="1" dirty="0" err="1" smtClean="0"/>
              <a:t>Ms.Sunaina</a:t>
            </a:r>
            <a:r>
              <a:rPr lang="en-IN" sz="1400" b="1" i="1" dirty="0" smtClean="0"/>
              <a:t> </a:t>
            </a:r>
            <a:r>
              <a:rPr lang="en-IN" sz="1400" b="1" i="1" dirty="0" err="1" smtClean="0"/>
              <a:t>Tomar,NIFT</a:t>
            </a:r>
            <a:r>
              <a:rPr lang="en-IN" sz="1400" b="1" i="1" dirty="0" smtClean="0"/>
              <a:t> Director General</a:t>
            </a:r>
            <a:endParaRPr lang="en-IN" sz="1400" b="1" i="1" dirty="0"/>
          </a:p>
        </p:txBody>
      </p:sp>
      <p:sp>
        <p:nvSpPr>
          <p:cNvPr id="9" name="TextBox 8"/>
          <p:cNvSpPr txBox="1"/>
          <p:nvPr/>
        </p:nvSpPr>
        <p:spPr>
          <a:xfrm>
            <a:off x="6643702" y="3286124"/>
            <a:ext cx="114300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b="1" i="1" dirty="0" smtClean="0"/>
              <a:t>Billy </a:t>
            </a:r>
            <a:r>
              <a:rPr lang="en-IN" sz="1400" b="1" i="1" dirty="0" err="1" smtClean="0"/>
              <a:t>Beane,Sa-bermetrist</a:t>
            </a:r>
            <a:endParaRPr lang="en-IN" sz="1400" b="1" i="1" dirty="0"/>
          </a:p>
        </p:txBody>
      </p:sp>
      <p:pic>
        <p:nvPicPr>
          <p:cNvPr id="12" name="Picture 11" descr="_20150716_214016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86050" y="3714752"/>
            <a:ext cx="3643338" cy="2428892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3071802" y="6357958"/>
            <a:ext cx="292895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b="1" i="1" dirty="0" err="1" smtClean="0"/>
              <a:t>Chetan</a:t>
            </a:r>
            <a:r>
              <a:rPr lang="en-IN" sz="1400" b="1" i="1" dirty="0" smtClean="0"/>
              <a:t> </a:t>
            </a:r>
            <a:r>
              <a:rPr lang="en-IN" sz="1400" b="1" i="1" dirty="0" err="1" smtClean="0"/>
              <a:t>Bhagat,famous</a:t>
            </a:r>
            <a:r>
              <a:rPr lang="en-IN" sz="1400" b="1" i="1" dirty="0" smtClean="0"/>
              <a:t> writer</a:t>
            </a:r>
            <a:endParaRPr lang="en-IN" sz="1400" b="1" i="1" dirty="0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0"/>
            <a:ext cx="7467600" cy="1143000"/>
          </a:xfrm>
        </p:spPr>
        <p:txBody>
          <a:bodyPr>
            <a:normAutofit/>
          </a:bodyPr>
          <a:lstStyle/>
          <a:p>
            <a:r>
              <a:rPr lang="en-IN" sz="4800" dirty="0" smtClean="0">
                <a:solidFill>
                  <a:srgbClr val="C00000"/>
                </a:solidFill>
                <a:effectLst>
                  <a:reflection blurRad="6350" stA="55000" endA="300" endPos="45500" dir="5400000" sy="-100000" algn="bl" rotWithShape="0"/>
                </a:effectLst>
                <a:latin typeface="AR DESTINE" pitchFamily="2" charset="0"/>
              </a:rPr>
              <a:t>Marketing:</a:t>
            </a:r>
            <a:endParaRPr lang="en-IN" sz="4800" dirty="0">
              <a:solidFill>
                <a:srgbClr val="C00000"/>
              </a:solidFill>
              <a:effectLst>
                <a:reflection blurRad="6350" stA="55000" endA="300" endPos="45500" dir="5400000" sy="-100000" algn="bl" rotWithShape="0"/>
              </a:effectLst>
              <a:latin typeface="AR DESTINE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28596" y="1357298"/>
            <a:ext cx="7467600" cy="4873752"/>
          </a:xfrm>
        </p:spPr>
        <p:txBody>
          <a:bodyPr>
            <a:noAutofit/>
          </a:bodyPr>
          <a:lstStyle/>
          <a:p>
            <a:r>
              <a:rPr lang="en-IN" sz="3200" dirty="0" smtClean="0">
                <a:latin typeface="Britannic Bold" pitchFamily="34" charset="0"/>
              </a:rPr>
              <a:t>To promoting about this app , We feel the best medium would definitely be play store . When the children are using some other app, this advertisement may drag their attention easily because it will definitely sound interesting to them.</a:t>
            </a:r>
          </a:p>
          <a:p>
            <a:r>
              <a:rPr lang="en-IN" sz="3200" dirty="0" smtClean="0">
                <a:latin typeface="Britannic Bold" pitchFamily="34" charset="0"/>
              </a:rPr>
              <a:t>This would also be promoted in schools because the target group of this app is mainly youth and students.</a:t>
            </a:r>
          </a:p>
          <a:p>
            <a:pPr>
              <a:buNone/>
            </a:pPr>
            <a:endParaRPr lang="en-IN" sz="3200" dirty="0">
              <a:latin typeface="Britannic Bold" pitchFamily="34" charset="0"/>
            </a:endParaRP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253</TotalTime>
  <Words>500</Words>
  <Application>Microsoft Office PowerPoint</Application>
  <PresentationFormat>On-screen Show (4:3)</PresentationFormat>
  <Paragraphs>45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Oriel</vt:lpstr>
      <vt:lpstr>WAY TO VIDYA (An app)</vt:lpstr>
      <vt:lpstr>What is this app all about?</vt:lpstr>
      <vt:lpstr>Slide 3</vt:lpstr>
      <vt:lpstr>DO YOU KNOW?</vt:lpstr>
      <vt:lpstr>Examples of few unleashed branches:</vt:lpstr>
      <vt:lpstr>Slide 6</vt:lpstr>
      <vt:lpstr>Slide 7</vt:lpstr>
      <vt:lpstr>Slide 8</vt:lpstr>
      <vt:lpstr>Marketing:</vt:lpstr>
      <vt:lpstr>THANK YOU!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Sreedurga Gogulapati</dc:creator>
  <cp:lastModifiedBy>Sreedurga Gogulapati</cp:lastModifiedBy>
  <cp:revision>25</cp:revision>
  <dcterms:created xsi:type="dcterms:W3CDTF">2015-07-16T10:17:54Z</dcterms:created>
  <dcterms:modified xsi:type="dcterms:W3CDTF">2015-07-17T08:01:00Z</dcterms:modified>
</cp:coreProperties>
</file>